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900409-7D83-464C-A933-B6C4EFFBB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8E68816-9AEF-4CE7-AF28-CC923F951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7D2087-B46E-4EFA-8FE3-BC66773B9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0E30-19E2-4D76-B2CD-4AA4CBCA174D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7D69A-CC52-4EB9-ACF2-E334CFD6D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D60AA2-B6CD-4E89-A8E0-FCD16F48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A6DA-9036-437D-8C70-44870939C1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09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89F286-A763-41D6-AE6F-7162DF337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398741-F5BF-4F00-830B-F3D1136DD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71BAC0-9DDB-4A5D-96E5-69D6B01BA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0E30-19E2-4D76-B2CD-4AA4CBCA174D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C4D97B-6C86-43EF-8823-F5AE07C75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D0F03E-CC67-4A15-B8BD-608E40BB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A6DA-9036-437D-8C70-44870939C1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972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04853AC-5078-4FC9-AB34-9A845A8484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CFAA067-835F-4EBB-8997-E0D262F44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591602-600E-443B-8B40-6C55027C9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0E30-19E2-4D76-B2CD-4AA4CBCA174D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87277B5-A00D-40C9-A88D-2BF1B02DA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69B235-CC38-441C-841E-F35E6659A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A6DA-9036-437D-8C70-44870939C1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83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917C87-3F43-49BB-86F3-B053EA6CD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580C8A-6A93-419C-B9B0-F86B93CC9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A1E8A2-5BA7-46C7-9FD8-3A0D17992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0E30-19E2-4D76-B2CD-4AA4CBCA174D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FC8086-EDCE-40C2-A182-FC4F2C71F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E16287-55AC-42B2-A3D9-F8BA504C7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A6DA-9036-437D-8C70-44870939C1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97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AAC66-F743-485C-A7A0-24AE6AD8C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3D4CD1-968F-4738-994B-0A0095204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99ACC9-431B-4960-920D-029303CAB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0E30-19E2-4D76-B2CD-4AA4CBCA174D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E16133A-FE84-480F-8822-BAE697DCB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690F24-CD04-4CD1-ADDD-BA7D2A88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A6DA-9036-437D-8C70-44870939C1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45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52FAAA-1CE5-433E-85EA-975A705E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095051-E2F5-4BA8-BFAE-0518DF6A6A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028FC1E-CA59-4E55-9D80-5B0BE4284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AD084AD-52C9-4D1A-A78E-34837CF8A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0E30-19E2-4D76-B2CD-4AA4CBCA174D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8740D-FEBD-4D38-829F-034412A6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A5A1518-CF63-4E96-8217-496BD2E1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A6DA-9036-437D-8C70-44870939C1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58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B1C6BC-B300-4932-B57B-78A47B31C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6E326D3-B64F-4886-82A6-957A17113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41106D3-1876-4C79-B099-E9A306E8E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511CBF1-231B-459C-BD38-A55A659A7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0FF0A13-3B9B-45C6-B084-E016E6A673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ECD31FD-C239-41A5-895A-9C27E8DEF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0E30-19E2-4D76-B2CD-4AA4CBCA174D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F331DFC-EBE4-42F2-82ED-011D2870C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D0C374A-FD3F-4240-A732-C49353405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A6DA-9036-437D-8C70-44870939C1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40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E885B3-509D-4A96-A9E8-F42E7B746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A46DB0D-6412-4750-91FF-74FDA613C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0E30-19E2-4D76-B2CD-4AA4CBCA174D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4D2EA1B-09E4-4243-87B8-859D8B9A2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35C9211-37F4-402C-AF3B-BE313F8AA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A6DA-9036-437D-8C70-44870939C1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18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38DC5ED-5E66-4402-AC1C-F8E16A449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0E30-19E2-4D76-B2CD-4AA4CBCA174D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9135C93-9EDE-4682-B28E-DDF029D33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5AB0C4-DB62-4F00-BF0A-04A8C39FA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A6DA-9036-437D-8C70-44870939C1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650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4A7B4C-0B20-4191-99EC-A96EAF0B5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DF2FA1-7B91-436C-8CDC-E083CA842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FB499C3-1AD8-49F6-9B07-7B1B82936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FE3C3A2-DA84-4F18-88CB-C1CC28A9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0E30-19E2-4D76-B2CD-4AA4CBCA174D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19AC895-F1F7-4552-B871-EC58D6DD9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6726EB-C995-4FFD-9852-5C77E1A1E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A6DA-9036-437D-8C70-44870939C1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81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2EC835-6F0B-431D-A2AA-D8B8AD5C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213E57B-02DC-4C68-84BC-DF7611907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DC36B10-E7FF-4B18-92DB-8BE5B2D02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17604F3-EE33-4775-A550-81D846E9E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0E30-19E2-4D76-B2CD-4AA4CBCA174D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7D291D3-2BFB-49DC-B6B2-9907BD877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6160187-CF6F-430F-BF75-3031588FF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A6DA-9036-437D-8C70-44870939C1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12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F4D1A58-71D2-46E2-A72E-42FC12AD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DDFC00-6920-48DB-9B3A-064245D83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A9A2EE-7C97-4163-BBFF-DF5297279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0E30-19E2-4D76-B2CD-4AA4CBCA174D}" type="datetimeFigureOut">
              <a:rPr kumimoji="1" lang="ja-JP" altLang="en-US" smtClean="0"/>
              <a:t>2020/8/17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D96C10-46F1-4808-B098-52A8AFC3E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B26935-6D3A-4FAF-AC8F-9F0AB9305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7A6DA-9036-437D-8C70-44870939C1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631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74C3FB8-62A1-4ED2-BE74-DBC42ACF6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74" y="203773"/>
            <a:ext cx="6027049" cy="400304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908C02C-2044-4A61-8EAF-9A9F26E49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8" y="4754880"/>
            <a:ext cx="1463040" cy="14630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C86D4D2-3F12-4315-968C-2F7E4C25F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958" y="4754880"/>
            <a:ext cx="1463040" cy="146304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2395B9D-B65F-481E-AF1B-2BF01CB3D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98" y="4754880"/>
            <a:ext cx="1463040" cy="146304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F198985-D32D-4D90-AD35-FD5FF872AD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807" y="4754880"/>
            <a:ext cx="1463040" cy="146304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B4EBA88-99A5-41A0-A09A-64553B4275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9109" y="1112746"/>
            <a:ext cx="6207190" cy="4389244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19C5731-8EAF-48B2-9E5C-6C35A661DA15}"/>
              </a:ext>
            </a:extLst>
          </p:cNvPr>
          <p:cNvSpPr txBox="1"/>
          <p:nvPr/>
        </p:nvSpPr>
        <p:spPr>
          <a:xfrm>
            <a:off x="357118" y="6238243"/>
            <a:ext cx="6001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SDGs</a:t>
            </a:r>
            <a:r>
              <a:rPr kumimoji="1" lang="ja-JP" altLang="en-US" dirty="0"/>
              <a:t>における当社の取組強化項目</a:t>
            </a:r>
          </a:p>
        </p:txBody>
      </p:sp>
    </p:spTree>
    <p:extLst>
      <p:ext uri="{BB962C8B-B14F-4D97-AF65-F5344CB8AC3E}">
        <p14:creationId xmlns:p14="http://schemas.microsoft.com/office/powerpoint/2010/main" val="959536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</Words>
  <Application>Microsoft Office PowerPoint</Application>
  <PresentationFormat>ワイド画面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敬介 橋本</dc:creator>
  <cp:lastModifiedBy>敬介 橋本</cp:lastModifiedBy>
  <cp:revision>4</cp:revision>
  <dcterms:created xsi:type="dcterms:W3CDTF">2020-08-17T00:15:42Z</dcterms:created>
  <dcterms:modified xsi:type="dcterms:W3CDTF">2020-08-17T00:36:42Z</dcterms:modified>
</cp:coreProperties>
</file>